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88222A-82D0-41E2-9127-2177530A7F4F}" v="99" dt="2023-04-10T17:24:00.7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ACD7E-022D-627D-AADA-506A60A45C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897B7A-7415-5312-19F0-2F8E6D44EE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0BF754-51D0-DF9C-7560-A9D45FE6759A}"/>
              </a:ext>
            </a:extLst>
          </p:cNvPr>
          <p:cNvSpPr>
            <a:spLocks noGrp="1"/>
          </p:cNvSpPr>
          <p:nvPr>
            <p:ph type="dt" sz="half" idx="10"/>
          </p:nvPr>
        </p:nvSpPr>
        <p:spPr/>
        <p:txBody>
          <a:bodyPr/>
          <a:lstStyle/>
          <a:p>
            <a:fld id="{CD219A7D-13D0-4F4F-A0FF-A11A7712E782}" type="datetimeFigureOut">
              <a:rPr lang="en-US" smtClean="0"/>
              <a:t>4/10/2023</a:t>
            </a:fld>
            <a:endParaRPr lang="en-US"/>
          </a:p>
        </p:txBody>
      </p:sp>
      <p:sp>
        <p:nvSpPr>
          <p:cNvPr id="5" name="Footer Placeholder 4">
            <a:extLst>
              <a:ext uri="{FF2B5EF4-FFF2-40B4-BE49-F238E27FC236}">
                <a16:creationId xmlns:a16="http://schemas.microsoft.com/office/drawing/2014/main" id="{7E965721-0B19-FCB0-42F3-22A4232B2A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FC3725-44FE-9630-5477-34E7FE89E3B1}"/>
              </a:ext>
            </a:extLst>
          </p:cNvPr>
          <p:cNvSpPr>
            <a:spLocks noGrp="1"/>
          </p:cNvSpPr>
          <p:nvPr>
            <p:ph type="sldNum" sz="quarter" idx="12"/>
          </p:nvPr>
        </p:nvSpPr>
        <p:spPr/>
        <p:txBody>
          <a:bodyPr/>
          <a:lstStyle/>
          <a:p>
            <a:fld id="{2F183F92-9653-4CC4-B156-DD5CD7B60D94}" type="slidenum">
              <a:rPr lang="en-US" smtClean="0"/>
              <a:t>‹#›</a:t>
            </a:fld>
            <a:endParaRPr lang="en-US"/>
          </a:p>
        </p:txBody>
      </p:sp>
    </p:spTree>
    <p:extLst>
      <p:ext uri="{BB962C8B-B14F-4D97-AF65-F5344CB8AC3E}">
        <p14:creationId xmlns:p14="http://schemas.microsoft.com/office/powerpoint/2010/main" val="3560056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933B4-AC35-2E9D-87C0-B6B906489E9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5982C4-B136-8EEC-56D6-CAABF4B431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40EAFC-CD6C-C093-F9E3-00DFFDDD4A04}"/>
              </a:ext>
            </a:extLst>
          </p:cNvPr>
          <p:cNvSpPr>
            <a:spLocks noGrp="1"/>
          </p:cNvSpPr>
          <p:nvPr>
            <p:ph type="dt" sz="half" idx="10"/>
          </p:nvPr>
        </p:nvSpPr>
        <p:spPr/>
        <p:txBody>
          <a:bodyPr/>
          <a:lstStyle/>
          <a:p>
            <a:fld id="{CD219A7D-13D0-4F4F-A0FF-A11A7712E782}" type="datetimeFigureOut">
              <a:rPr lang="en-US" smtClean="0"/>
              <a:t>4/10/2023</a:t>
            </a:fld>
            <a:endParaRPr lang="en-US"/>
          </a:p>
        </p:txBody>
      </p:sp>
      <p:sp>
        <p:nvSpPr>
          <p:cNvPr id="5" name="Footer Placeholder 4">
            <a:extLst>
              <a:ext uri="{FF2B5EF4-FFF2-40B4-BE49-F238E27FC236}">
                <a16:creationId xmlns:a16="http://schemas.microsoft.com/office/drawing/2014/main" id="{86A6ECA6-69E3-77CD-A774-9AEE4E063B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CF4F40-E035-1DB2-AAAD-BE404C33DA58}"/>
              </a:ext>
            </a:extLst>
          </p:cNvPr>
          <p:cNvSpPr>
            <a:spLocks noGrp="1"/>
          </p:cNvSpPr>
          <p:nvPr>
            <p:ph type="sldNum" sz="quarter" idx="12"/>
          </p:nvPr>
        </p:nvSpPr>
        <p:spPr/>
        <p:txBody>
          <a:bodyPr/>
          <a:lstStyle/>
          <a:p>
            <a:fld id="{2F183F92-9653-4CC4-B156-DD5CD7B60D94}" type="slidenum">
              <a:rPr lang="en-US" smtClean="0"/>
              <a:t>‹#›</a:t>
            </a:fld>
            <a:endParaRPr lang="en-US"/>
          </a:p>
        </p:txBody>
      </p:sp>
    </p:spTree>
    <p:extLst>
      <p:ext uri="{BB962C8B-B14F-4D97-AF65-F5344CB8AC3E}">
        <p14:creationId xmlns:p14="http://schemas.microsoft.com/office/powerpoint/2010/main" val="4198872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62DCDD-3E9C-0BB5-CCC2-60E6914F8A4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4A6E04-1D4C-9B59-3474-CE3BA6DE60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59B8A8-A815-CB48-4288-DCC5031291EC}"/>
              </a:ext>
            </a:extLst>
          </p:cNvPr>
          <p:cNvSpPr>
            <a:spLocks noGrp="1"/>
          </p:cNvSpPr>
          <p:nvPr>
            <p:ph type="dt" sz="half" idx="10"/>
          </p:nvPr>
        </p:nvSpPr>
        <p:spPr/>
        <p:txBody>
          <a:bodyPr/>
          <a:lstStyle/>
          <a:p>
            <a:fld id="{CD219A7D-13D0-4F4F-A0FF-A11A7712E782}" type="datetimeFigureOut">
              <a:rPr lang="en-US" smtClean="0"/>
              <a:t>4/10/2023</a:t>
            </a:fld>
            <a:endParaRPr lang="en-US"/>
          </a:p>
        </p:txBody>
      </p:sp>
      <p:sp>
        <p:nvSpPr>
          <p:cNvPr id="5" name="Footer Placeholder 4">
            <a:extLst>
              <a:ext uri="{FF2B5EF4-FFF2-40B4-BE49-F238E27FC236}">
                <a16:creationId xmlns:a16="http://schemas.microsoft.com/office/drawing/2014/main" id="{67D75DA8-AC71-5C48-FE43-7D44B85020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028099-F715-A739-1C25-2BF01FE5958B}"/>
              </a:ext>
            </a:extLst>
          </p:cNvPr>
          <p:cNvSpPr>
            <a:spLocks noGrp="1"/>
          </p:cNvSpPr>
          <p:nvPr>
            <p:ph type="sldNum" sz="quarter" idx="12"/>
          </p:nvPr>
        </p:nvSpPr>
        <p:spPr/>
        <p:txBody>
          <a:bodyPr/>
          <a:lstStyle/>
          <a:p>
            <a:fld id="{2F183F92-9653-4CC4-B156-DD5CD7B60D94}" type="slidenum">
              <a:rPr lang="en-US" smtClean="0"/>
              <a:t>‹#›</a:t>
            </a:fld>
            <a:endParaRPr lang="en-US"/>
          </a:p>
        </p:txBody>
      </p:sp>
    </p:spTree>
    <p:extLst>
      <p:ext uri="{BB962C8B-B14F-4D97-AF65-F5344CB8AC3E}">
        <p14:creationId xmlns:p14="http://schemas.microsoft.com/office/powerpoint/2010/main" val="295477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0B3A6-2177-F33D-CC09-6431B8BF31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79779B-B7FE-9DB6-3741-4661A25F3C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D8C8B0-2CDD-6CC4-1BDF-B2627053AF59}"/>
              </a:ext>
            </a:extLst>
          </p:cNvPr>
          <p:cNvSpPr>
            <a:spLocks noGrp="1"/>
          </p:cNvSpPr>
          <p:nvPr>
            <p:ph type="dt" sz="half" idx="10"/>
          </p:nvPr>
        </p:nvSpPr>
        <p:spPr/>
        <p:txBody>
          <a:bodyPr/>
          <a:lstStyle/>
          <a:p>
            <a:fld id="{CD219A7D-13D0-4F4F-A0FF-A11A7712E782}" type="datetimeFigureOut">
              <a:rPr lang="en-US" smtClean="0"/>
              <a:t>4/10/2023</a:t>
            </a:fld>
            <a:endParaRPr lang="en-US"/>
          </a:p>
        </p:txBody>
      </p:sp>
      <p:sp>
        <p:nvSpPr>
          <p:cNvPr id="5" name="Footer Placeholder 4">
            <a:extLst>
              <a:ext uri="{FF2B5EF4-FFF2-40B4-BE49-F238E27FC236}">
                <a16:creationId xmlns:a16="http://schemas.microsoft.com/office/drawing/2014/main" id="{5D60E8AC-3672-038A-33FB-CDD3AB4EC4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1246A2-12C6-BDAC-1950-66E8859BBB64}"/>
              </a:ext>
            </a:extLst>
          </p:cNvPr>
          <p:cNvSpPr>
            <a:spLocks noGrp="1"/>
          </p:cNvSpPr>
          <p:nvPr>
            <p:ph type="sldNum" sz="quarter" idx="12"/>
          </p:nvPr>
        </p:nvSpPr>
        <p:spPr/>
        <p:txBody>
          <a:bodyPr/>
          <a:lstStyle/>
          <a:p>
            <a:fld id="{2F183F92-9653-4CC4-B156-DD5CD7B60D94}" type="slidenum">
              <a:rPr lang="en-US" smtClean="0"/>
              <a:t>‹#›</a:t>
            </a:fld>
            <a:endParaRPr lang="en-US"/>
          </a:p>
        </p:txBody>
      </p:sp>
    </p:spTree>
    <p:extLst>
      <p:ext uri="{BB962C8B-B14F-4D97-AF65-F5344CB8AC3E}">
        <p14:creationId xmlns:p14="http://schemas.microsoft.com/office/powerpoint/2010/main" val="896620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064DE-EB4F-DB03-21F8-3C38A5F263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A02365-5FFC-31F3-FE07-CF173B7F10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D27EE3-5BCE-11F3-CD74-E50B2C6C59D6}"/>
              </a:ext>
            </a:extLst>
          </p:cNvPr>
          <p:cNvSpPr>
            <a:spLocks noGrp="1"/>
          </p:cNvSpPr>
          <p:nvPr>
            <p:ph type="dt" sz="half" idx="10"/>
          </p:nvPr>
        </p:nvSpPr>
        <p:spPr/>
        <p:txBody>
          <a:bodyPr/>
          <a:lstStyle/>
          <a:p>
            <a:fld id="{CD219A7D-13D0-4F4F-A0FF-A11A7712E782}" type="datetimeFigureOut">
              <a:rPr lang="en-US" smtClean="0"/>
              <a:t>4/10/2023</a:t>
            </a:fld>
            <a:endParaRPr lang="en-US"/>
          </a:p>
        </p:txBody>
      </p:sp>
      <p:sp>
        <p:nvSpPr>
          <p:cNvPr id="5" name="Footer Placeholder 4">
            <a:extLst>
              <a:ext uri="{FF2B5EF4-FFF2-40B4-BE49-F238E27FC236}">
                <a16:creationId xmlns:a16="http://schemas.microsoft.com/office/drawing/2014/main" id="{D50B42C8-64B0-4899-E9C9-26AD3F4643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70E9C3-52C2-1A0B-73FF-E7D8DAC22E19}"/>
              </a:ext>
            </a:extLst>
          </p:cNvPr>
          <p:cNvSpPr>
            <a:spLocks noGrp="1"/>
          </p:cNvSpPr>
          <p:nvPr>
            <p:ph type="sldNum" sz="quarter" idx="12"/>
          </p:nvPr>
        </p:nvSpPr>
        <p:spPr/>
        <p:txBody>
          <a:bodyPr/>
          <a:lstStyle/>
          <a:p>
            <a:fld id="{2F183F92-9653-4CC4-B156-DD5CD7B60D94}" type="slidenum">
              <a:rPr lang="en-US" smtClean="0"/>
              <a:t>‹#›</a:t>
            </a:fld>
            <a:endParaRPr lang="en-US"/>
          </a:p>
        </p:txBody>
      </p:sp>
    </p:spTree>
    <p:extLst>
      <p:ext uri="{BB962C8B-B14F-4D97-AF65-F5344CB8AC3E}">
        <p14:creationId xmlns:p14="http://schemas.microsoft.com/office/powerpoint/2010/main" val="2111713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1D975-1EAD-8235-D790-5B298C0D6A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319A6D-66E2-246E-F049-2941532E28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9F20B5-DF55-7D4C-C930-42891C2D4E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199CFF-21C0-042E-B9CF-FC9B30F29242}"/>
              </a:ext>
            </a:extLst>
          </p:cNvPr>
          <p:cNvSpPr>
            <a:spLocks noGrp="1"/>
          </p:cNvSpPr>
          <p:nvPr>
            <p:ph type="dt" sz="half" idx="10"/>
          </p:nvPr>
        </p:nvSpPr>
        <p:spPr/>
        <p:txBody>
          <a:bodyPr/>
          <a:lstStyle/>
          <a:p>
            <a:fld id="{CD219A7D-13D0-4F4F-A0FF-A11A7712E782}" type="datetimeFigureOut">
              <a:rPr lang="en-US" smtClean="0"/>
              <a:t>4/10/2023</a:t>
            </a:fld>
            <a:endParaRPr lang="en-US"/>
          </a:p>
        </p:txBody>
      </p:sp>
      <p:sp>
        <p:nvSpPr>
          <p:cNvPr id="6" name="Footer Placeholder 5">
            <a:extLst>
              <a:ext uri="{FF2B5EF4-FFF2-40B4-BE49-F238E27FC236}">
                <a16:creationId xmlns:a16="http://schemas.microsoft.com/office/drawing/2014/main" id="{492E089C-BABD-0605-437D-568CC89A2B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BBF117-38B0-9B34-0F72-158BA034EDD5}"/>
              </a:ext>
            </a:extLst>
          </p:cNvPr>
          <p:cNvSpPr>
            <a:spLocks noGrp="1"/>
          </p:cNvSpPr>
          <p:nvPr>
            <p:ph type="sldNum" sz="quarter" idx="12"/>
          </p:nvPr>
        </p:nvSpPr>
        <p:spPr/>
        <p:txBody>
          <a:bodyPr/>
          <a:lstStyle/>
          <a:p>
            <a:fld id="{2F183F92-9653-4CC4-B156-DD5CD7B60D94}" type="slidenum">
              <a:rPr lang="en-US" smtClean="0"/>
              <a:t>‹#›</a:t>
            </a:fld>
            <a:endParaRPr lang="en-US"/>
          </a:p>
        </p:txBody>
      </p:sp>
    </p:spTree>
    <p:extLst>
      <p:ext uri="{BB962C8B-B14F-4D97-AF65-F5344CB8AC3E}">
        <p14:creationId xmlns:p14="http://schemas.microsoft.com/office/powerpoint/2010/main" val="3007219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20EAB-AB14-2788-378B-F167533696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3ED8DB-9A31-EAB8-5F68-1B6F2530EE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B29696-161B-0E32-D032-BAB0901DAA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EBDBB96-C08A-4E32-9872-CF00C7B155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B5BEA3-3B6E-0CF8-6A34-7B0B7AC788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4FB082-F8C7-CCA7-6DF7-01F8AF414013}"/>
              </a:ext>
            </a:extLst>
          </p:cNvPr>
          <p:cNvSpPr>
            <a:spLocks noGrp="1"/>
          </p:cNvSpPr>
          <p:nvPr>
            <p:ph type="dt" sz="half" idx="10"/>
          </p:nvPr>
        </p:nvSpPr>
        <p:spPr/>
        <p:txBody>
          <a:bodyPr/>
          <a:lstStyle/>
          <a:p>
            <a:fld id="{CD219A7D-13D0-4F4F-A0FF-A11A7712E782}" type="datetimeFigureOut">
              <a:rPr lang="en-US" smtClean="0"/>
              <a:t>4/10/2023</a:t>
            </a:fld>
            <a:endParaRPr lang="en-US"/>
          </a:p>
        </p:txBody>
      </p:sp>
      <p:sp>
        <p:nvSpPr>
          <p:cNvPr id="8" name="Footer Placeholder 7">
            <a:extLst>
              <a:ext uri="{FF2B5EF4-FFF2-40B4-BE49-F238E27FC236}">
                <a16:creationId xmlns:a16="http://schemas.microsoft.com/office/drawing/2014/main" id="{75C69932-1E31-B4A2-5EE6-687DAF7EBE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E32CA1D-7F6C-AD5C-D1C0-4D7CB63E8F3B}"/>
              </a:ext>
            </a:extLst>
          </p:cNvPr>
          <p:cNvSpPr>
            <a:spLocks noGrp="1"/>
          </p:cNvSpPr>
          <p:nvPr>
            <p:ph type="sldNum" sz="quarter" idx="12"/>
          </p:nvPr>
        </p:nvSpPr>
        <p:spPr/>
        <p:txBody>
          <a:bodyPr/>
          <a:lstStyle/>
          <a:p>
            <a:fld id="{2F183F92-9653-4CC4-B156-DD5CD7B60D94}" type="slidenum">
              <a:rPr lang="en-US" smtClean="0"/>
              <a:t>‹#›</a:t>
            </a:fld>
            <a:endParaRPr lang="en-US"/>
          </a:p>
        </p:txBody>
      </p:sp>
    </p:spTree>
    <p:extLst>
      <p:ext uri="{BB962C8B-B14F-4D97-AF65-F5344CB8AC3E}">
        <p14:creationId xmlns:p14="http://schemas.microsoft.com/office/powerpoint/2010/main" val="1678830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F3EB3-1333-F1F7-7BA1-2F3767A6BC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901F9F-AC6E-D2A8-6FE7-C83D0B62DCB4}"/>
              </a:ext>
            </a:extLst>
          </p:cNvPr>
          <p:cNvSpPr>
            <a:spLocks noGrp="1"/>
          </p:cNvSpPr>
          <p:nvPr>
            <p:ph type="dt" sz="half" idx="10"/>
          </p:nvPr>
        </p:nvSpPr>
        <p:spPr/>
        <p:txBody>
          <a:bodyPr/>
          <a:lstStyle/>
          <a:p>
            <a:fld id="{CD219A7D-13D0-4F4F-A0FF-A11A7712E782}" type="datetimeFigureOut">
              <a:rPr lang="en-US" smtClean="0"/>
              <a:t>4/10/2023</a:t>
            </a:fld>
            <a:endParaRPr lang="en-US"/>
          </a:p>
        </p:txBody>
      </p:sp>
      <p:sp>
        <p:nvSpPr>
          <p:cNvPr id="4" name="Footer Placeholder 3">
            <a:extLst>
              <a:ext uri="{FF2B5EF4-FFF2-40B4-BE49-F238E27FC236}">
                <a16:creationId xmlns:a16="http://schemas.microsoft.com/office/drawing/2014/main" id="{97D5C1F4-CB1E-D2A5-87E2-55451F1DF1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9D1914-5C87-49C8-59AF-392E1504BCEE}"/>
              </a:ext>
            </a:extLst>
          </p:cNvPr>
          <p:cNvSpPr>
            <a:spLocks noGrp="1"/>
          </p:cNvSpPr>
          <p:nvPr>
            <p:ph type="sldNum" sz="quarter" idx="12"/>
          </p:nvPr>
        </p:nvSpPr>
        <p:spPr/>
        <p:txBody>
          <a:bodyPr/>
          <a:lstStyle/>
          <a:p>
            <a:fld id="{2F183F92-9653-4CC4-B156-DD5CD7B60D94}" type="slidenum">
              <a:rPr lang="en-US" smtClean="0"/>
              <a:t>‹#›</a:t>
            </a:fld>
            <a:endParaRPr lang="en-US"/>
          </a:p>
        </p:txBody>
      </p:sp>
    </p:spTree>
    <p:extLst>
      <p:ext uri="{BB962C8B-B14F-4D97-AF65-F5344CB8AC3E}">
        <p14:creationId xmlns:p14="http://schemas.microsoft.com/office/powerpoint/2010/main" val="733751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47AE90-408E-C600-F32D-58CB8DD72C64}"/>
              </a:ext>
            </a:extLst>
          </p:cNvPr>
          <p:cNvSpPr>
            <a:spLocks noGrp="1"/>
          </p:cNvSpPr>
          <p:nvPr>
            <p:ph type="dt" sz="half" idx="10"/>
          </p:nvPr>
        </p:nvSpPr>
        <p:spPr/>
        <p:txBody>
          <a:bodyPr/>
          <a:lstStyle/>
          <a:p>
            <a:fld id="{CD219A7D-13D0-4F4F-A0FF-A11A7712E782}" type="datetimeFigureOut">
              <a:rPr lang="en-US" smtClean="0"/>
              <a:t>4/10/2023</a:t>
            </a:fld>
            <a:endParaRPr lang="en-US"/>
          </a:p>
        </p:txBody>
      </p:sp>
      <p:sp>
        <p:nvSpPr>
          <p:cNvPr id="3" name="Footer Placeholder 2">
            <a:extLst>
              <a:ext uri="{FF2B5EF4-FFF2-40B4-BE49-F238E27FC236}">
                <a16:creationId xmlns:a16="http://schemas.microsoft.com/office/drawing/2014/main" id="{8E413911-86E4-D219-B6FE-A419435DA2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92C5BE1-30A0-49B1-B754-4BAEA6D0272D}"/>
              </a:ext>
            </a:extLst>
          </p:cNvPr>
          <p:cNvSpPr>
            <a:spLocks noGrp="1"/>
          </p:cNvSpPr>
          <p:nvPr>
            <p:ph type="sldNum" sz="quarter" idx="12"/>
          </p:nvPr>
        </p:nvSpPr>
        <p:spPr/>
        <p:txBody>
          <a:bodyPr/>
          <a:lstStyle/>
          <a:p>
            <a:fld id="{2F183F92-9653-4CC4-B156-DD5CD7B60D94}" type="slidenum">
              <a:rPr lang="en-US" smtClean="0"/>
              <a:t>‹#›</a:t>
            </a:fld>
            <a:endParaRPr lang="en-US"/>
          </a:p>
        </p:txBody>
      </p:sp>
    </p:spTree>
    <p:extLst>
      <p:ext uri="{BB962C8B-B14F-4D97-AF65-F5344CB8AC3E}">
        <p14:creationId xmlns:p14="http://schemas.microsoft.com/office/powerpoint/2010/main" val="3558025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86B52-8A63-8B10-AEE2-72E036D7F1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F278BA-D1CC-B661-CF68-A2C33CA476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0B8FF4-A119-022F-8A64-6AF2F4BFE2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706BE3-B117-5361-EFB7-BDB5D2A4B9AD}"/>
              </a:ext>
            </a:extLst>
          </p:cNvPr>
          <p:cNvSpPr>
            <a:spLocks noGrp="1"/>
          </p:cNvSpPr>
          <p:nvPr>
            <p:ph type="dt" sz="half" idx="10"/>
          </p:nvPr>
        </p:nvSpPr>
        <p:spPr/>
        <p:txBody>
          <a:bodyPr/>
          <a:lstStyle/>
          <a:p>
            <a:fld id="{CD219A7D-13D0-4F4F-A0FF-A11A7712E782}" type="datetimeFigureOut">
              <a:rPr lang="en-US" smtClean="0"/>
              <a:t>4/10/2023</a:t>
            </a:fld>
            <a:endParaRPr lang="en-US"/>
          </a:p>
        </p:txBody>
      </p:sp>
      <p:sp>
        <p:nvSpPr>
          <p:cNvPr id="6" name="Footer Placeholder 5">
            <a:extLst>
              <a:ext uri="{FF2B5EF4-FFF2-40B4-BE49-F238E27FC236}">
                <a16:creationId xmlns:a16="http://schemas.microsoft.com/office/drawing/2014/main" id="{F18A712A-DA18-CA24-ED17-E893211F2F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0C1ABE-DED9-3592-AD5E-09BBCEDB640F}"/>
              </a:ext>
            </a:extLst>
          </p:cNvPr>
          <p:cNvSpPr>
            <a:spLocks noGrp="1"/>
          </p:cNvSpPr>
          <p:nvPr>
            <p:ph type="sldNum" sz="quarter" idx="12"/>
          </p:nvPr>
        </p:nvSpPr>
        <p:spPr/>
        <p:txBody>
          <a:bodyPr/>
          <a:lstStyle/>
          <a:p>
            <a:fld id="{2F183F92-9653-4CC4-B156-DD5CD7B60D94}" type="slidenum">
              <a:rPr lang="en-US" smtClean="0"/>
              <a:t>‹#›</a:t>
            </a:fld>
            <a:endParaRPr lang="en-US"/>
          </a:p>
        </p:txBody>
      </p:sp>
    </p:spTree>
    <p:extLst>
      <p:ext uri="{BB962C8B-B14F-4D97-AF65-F5344CB8AC3E}">
        <p14:creationId xmlns:p14="http://schemas.microsoft.com/office/powerpoint/2010/main" val="4276507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08626-8F18-0737-353E-FEA6A08D64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AF5AAF-18CB-E20D-9502-D9E14619F2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479F29-9BA9-A78C-0A64-F58A6CFB2C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BA38B4-D5D3-109C-7370-2D503DBB7288}"/>
              </a:ext>
            </a:extLst>
          </p:cNvPr>
          <p:cNvSpPr>
            <a:spLocks noGrp="1"/>
          </p:cNvSpPr>
          <p:nvPr>
            <p:ph type="dt" sz="half" idx="10"/>
          </p:nvPr>
        </p:nvSpPr>
        <p:spPr/>
        <p:txBody>
          <a:bodyPr/>
          <a:lstStyle/>
          <a:p>
            <a:fld id="{CD219A7D-13D0-4F4F-A0FF-A11A7712E782}" type="datetimeFigureOut">
              <a:rPr lang="en-US" smtClean="0"/>
              <a:t>4/10/2023</a:t>
            </a:fld>
            <a:endParaRPr lang="en-US"/>
          </a:p>
        </p:txBody>
      </p:sp>
      <p:sp>
        <p:nvSpPr>
          <p:cNvPr id="6" name="Footer Placeholder 5">
            <a:extLst>
              <a:ext uri="{FF2B5EF4-FFF2-40B4-BE49-F238E27FC236}">
                <a16:creationId xmlns:a16="http://schemas.microsoft.com/office/drawing/2014/main" id="{AAE2D727-D3E1-06E8-70A3-9DECBACAFB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212561-3A99-E700-AF6C-8B7586A15E07}"/>
              </a:ext>
            </a:extLst>
          </p:cNvPr>
          <p:cNvSpPr>
            <a:spLocks noGrp="1"/>
          </p:cNvSpPr>
          <p:nvPr>
            <p:ph type="sldNum" sz="quarter" idx="12"/>
          </p:nvPr>
        </p:nvSpPr>
        <p:spPr/>
        <p:txBody>
          <a:bodyPr/>
          <a:lstStyle/>
          <a:p>
            <a:fld id="{2F183F92-9653-4CC4-B156-DD5CD7B60D94}" type="slidenum">
              <a:rPr lang="en-US" smtClean="0"/>
              <a:t>‹#›</a:t>
            </a:fld>
            <a:endParaRPr lang="en-US"/>
          </a:p>
        </p:txBody>
      </p:sp>
    </p:spTree>
    <p:extLst>
      <p:ext uri="{BB962C8B-B14F-4D97-AF65-F5344CB8AC3E}">
        <p14:creationId xmlns:p14="http://schemas.microsoft.com/office/powerpoint/2010/main" val="4186239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4E5CB9-B52C-B020-AC49-456E19DE79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831F32-DF68-9EA8-2E7B-CA5809790D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561456-2477-6F93-BDD2-F15FD53FAD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219A7D-13D0-4F4F-A0FF-A11A7712E782}" type="datetimeFigureOut">
              <a:rPr lang="en-US" smtClean="0"/>
              <a:t>4/10/2023</a:t>
            </a:fld>
            <a:endParaRPr lang="en-US"/>
          </a:p>
        </p:txBody>
      </p:sp>
      <p:sp>
        <p:nvSpPr>
          <p:cNvPr id="5" name="Footer Placeholder 4">
            <a:extLst>
              <a:ext uri="{FF2B5EF4-FFF2-40B4-BE49-F238E27FC236}">
                <a16:creationId xmlns:a16="http://schemas.microsoft.com/office/drawing/2014/main" id="{4C598CA0-8C3A-C78E-D2FE-34D92FE2A7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E6FE30B-E978-2BAE-CEDA-FD99487C88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183F92-9653-4CC4-B156-DD5CD7B60D94}" type="slidenum">
              <a:rPr lang="en-US" smtClean="0"/>
              <a:t>‹#›</a:t>
            </a:fld>
            <a:endParaRPr lang="en-US"/>
          </a:p>
        </p:txBody>
      </p:sp>
    </p:spTree>
    <p:extLst>
      <p:ext uri="{BB962C8B-B14F-4D97-AF65-F5344CB8AC3E}">
        <p14:creationId xmlns:p14="http://schemas.microsoft.com/office/powerpoint/2010/main" val="1810397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8000"/>
            <a:lum/>
          </a:blip>
          <a:srcRect/>
          <a:stretch>
            <a:fillRect t="-19000" b="-19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2749C3D-B5A1-C24F-1E11-54C9344EAB7D}"/>
              </a:ext>
            </a:extLst>
          </p:cNvPr>
          <p:cNvSpPr txBox="1"/>
          <p:nvPr/>
        </p:nvSpPr>
        <p:spPr>
          <a:xfrm>
            <a:off x="874074" y="475659"/>
            <a:ext cx="5324475" cy="2554545"/>
          </a:xfrm>
          <a:prstGeom prst="rect">
            <a:avLst/>
          </a:prstGeom>
          <a:noFill/>
        </p:spPr>
        <p:txBody>
          <a:bodyPr wrap="square" rtlCol="0">
            <a:spAutoFit/>
          </a:bodyPr>
          <a:lstStyle/>
          <a:p>
            <a:r>
              <a:rPr lang="en-US" sz="3200" b="1" dirty="0"/>
              <a:t>Want to learn more about the Sons of Union Veterans of the Civil War? Visit our website at txsuv.org or scan the QR code below</a:t>
            </a:r>
          </a:p>
        </p:txBody>
      </p:sp>
      <p:pic>
        <p:nvPicPr>
          <p:cNvPr id="1026" name="Picture 2" descr="May be an image of text that says 'UNION VETERANS OF Department of Texas SONS and Louisiana S : OF VN 105 CCC CIVIL OF THE WAR UNION. JUSTICE CONFIDENCE'">
            <a:extLst>
              <a:ext uri="{FF2B5EF4-FFF2-40B4-BE49-F238E27FC236}">
                <a16:creationId xmlns:a16="http://schemas.microsoft.com/office/drawing/2014/main" id="{9D1FE487-D559-F8DC-BDF0-055173E3CB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6113" y="507941"/>
            <a:ext cx="5147387" cy="26460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1E4904A-48DD-ABE4-54C5-EA4D5349A8F8}"/>
              </a:ext>
            </a:extLst>
          </p:cNvPr>
          <p:cNvPicPr>
            <a:picLocks noChangeAspect="1"/>
          </p:cNvPicPr>
          <p:nvPr/>
        </p:nvPicPr>
        <p:blipFill>
          <a:blip r:embed="rId4"/>
          <a:stretch>
            <a:fillRect/>
          </a:stretch>
        </p:blipFill>
        <p:spPr>
          <a:xfrm>
            <a:off x="7675154" y="3703980"/>
            <a:ext cx="2729303" cy="2330865"/>
          </a:xfrm>
          <a:prstGeom prst="rect">
            <a:avLst/>
          </a:prstGeom>
        </p:spPr>
      </p:pic>
      <p:pic>
        <p:nvPicPr>
          <p:cNvPr id="8" name="Picture 7">
            <a:extLst>
              <a:ext uri="{FF2B5EF4-FFF2-40B4-BE49-F238E27FC236}">
                <a16:creationId xmlns:a16="http://schemas.microsoft.com/office/drawing/2014/main" id="{32766CE6-B1B4-EB4D-59E7-EC7634B06785}"/>
              </a:ext>
            </a:extLst>
          </p:cNvPr>
          <p:cNvPicPr>
            <a:picLocks noChangeAspect="1"/>
          </p:cNvPicPr>
          <p:nvPr/>
        </p:nvPicPr>
        <p:blipFill>
          <a:blip r:embed="rId5"/>
          <a:stretch>
            <a:fillRect/>
          </a:stretch>
        </p:blipFill>
        <p:spPr>
          <a:xfrm>
            <a:off x="1898543" y="3440663"/>
            <a:ext cx="2857500" cy="2857500"/>
          </a:xfrm>
          <a:prstGeom prst="rect">
            <a:avLst/>
          </a:prstGeom>
        </p:spPr>
      </p:pic>
    </p:spTree>
    <p:extLst>
      <p:ext uri="{BB962C8B-B14F-4D97-AF65-F5344CB8AC3E}">
        <p14:creationId xmlns:p14="http://schemas.microsoft.com/office/powerpoint/2010/main" val="4211568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8000"/>
            <a:lum/>
          </a:blip>
          <a:srcRect/>
          <a:stretch>
            <a:fillRect t="-19000" b="-19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37FAD7-4314-DA84-B5CB-5871D7863271}"/>
              </a:ext>
            </a:extLst>
          </p:cNvPr>
          <p:cNvPicPr>
            <a:picLocks noChangeAspect="1"/>
          </p:cNvPicPr>
          <p:nvPr/>
        </p:nvPicPr>
        <p:blipFill>
          <a:blip r:embed="rId3"/>
          <a:stretch>
            <a:fillRect/>
          </a:stretch>
        </p:blipFill>
        <p:spPr>
          <a:xfrm>
            <a:off x="4894809" y="466626"/>
            <a:ext cx="2178218" cy="2438944"/>
          </a:xfrm>
          <a:prstGeom prst="rect">
            <a:avLst/>
          </a:prstGeom>
        </p:spPr>
      </p:pic>
      <p:sp>
        <p:nvSpPr>
          <p:cNvPr id="3" name="TextBox 2">
            <a:extLst>
              <a:ext uri="{FF2B5EF4-FFF2-40B4-BE49-F238E27FC236}">
                <a16:creationId xmlns:a16="http://schemas.microsoft.com/office/drawing/2014/main" id="{223BE8D0-E7A9-FFB6-4060-E9245B00331F}"/>
              </a:ext>
            </a:extLst>
          </p:cNvPr>
          <p:cNvSpPr txBox="1"/>
          <p:nvPr/>
        </p:nvSpPr>
        <p:spPr>
          <a:xfrm>
            <a:off x="716902" y="3236825"/>
            <a:ext cx="10758195" cy="2246769"/>
          </a:xfrm>
          <a:prstGeom prst="rect">
            <a:avLst/>
          </a:prstGeom>
          <a:noFill/>
        </p:spPr>
        <p:txBody>
          <a:bodyPr wrap="square" rtlCol="0">
            <a:spAutoFit/>
          </a:bodyPr>
          <a:lstStyle/>
          <a:p>
            <a:pPr algn="ctr"/>
            <a:r>
              <a:rPr lang="en-US" sz="2800" b="1" dirty="0"/>
              <a:t>The Sons of Union Veterans of the Civil War (SUVCW) is a fraternal organization dedicated to preserving the history and legacy of veteran heroes who fought and worked to save the Union in the American Civil War. Organized in 1881 and chartered by Congress in 1954, SUVCW is the legal heir and successor to the Grand Army of the Republic.</a:t>
            </a:r>
          </a:p>
        </p:txBody>
      </p:sp>
    </p:spTree>
    <p:extLst>
      <p:ext uri="{BB962C8B-B14F-4D97-AF65-F5344CB8AC3E}">
        <p14:creationId xmlns:p14="http://schemas.microsoft.com/office/powerpoint/2010/main" val="10494982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25</TotalTime>
  <Words>93</Words>
  <Application>Microsoft Office PowerPoint</Application>
  <PresentationFormat>Widescreen</PresentationFormat>
  <Paragraphs>2</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Schneider</dc:creator>
  <cp:lastModifiedBy>John Schneider</cp:lastModifiedBy>
  <cp:revision>3</cp:revision>
  <dcterms:created xsi:type="dcterms:W3CDTF">2023-04-07T21:36:11Z</dcterms:created>
  <dcterms:modified xsi:type="dcterms:W3CDTF">2023-04-10T18:36:34Z</dcterms:modified>
</cp:coreProperties>
</file>